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5"/>
    <p:sldMasterId id="2147483658" r:id="rId6"/>
  </p:sldMasterIdLst>
  <p:notesMasterIdLst>
    <p:notesMasterId r:id="rId17"/>
  </p:notesMasterIdLst>
  <p:sldIdLst>
    <p:sldId id="268" r:id="rId7"/>
    <p:sldId id="276" r:id="rId8"/>
    <p:sldId id="287" r:id="rId9"/>
    <p:sldId id="284" r:id="rId10"/>
    <p:sldId id="278" r:id="rId11"/>
    <p:sldId id="285" r:id="rId12"/>
    <p:sldId id="286" r:id="rId13"/>
    <p:sldId id="282" r:id="rId14"/>
    <p:sldId id="274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23"/>
    <p:restoredTop sz="94643"/>
  </p:normalViewPr>
  <p:slideViewPr>
    <p:cSldViewPr snapToGrid="0" snapToObjects="1">
      <p:cViewPr varScale="1">
        <p:scale>
          <a:sx n="66" d="100"/>
          <a:sy n="66" d="100"/>
        </p:scale>
        <p:origin x="124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A1C20-F286-4D85-BE8C-8858F5CE4261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3052BF-8D87-4E03-9E07-6ADD6146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0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pic>
        <p:nvPicPr>
          <p:cNvPr id="26" name="BGS_BG_Imag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916"/>
          <a:stretch/>
        </p:blipFill>
        <p:spPr>
          <a:xfrm>
            <a:off x="8870" y="1259742"/>
            <a:ext cx="9135130" cy="4683579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14325" y="3748311"/>
            <a:ext cx="8459766" cy="804495"/>
          </a:xfrm>
        </p:spPr>
        <p:txBody>
          <a:bodyPr lIns="0" tIns="0" rIns="0" bIns="0"/>
          <a:lstStyle>
            <a:lvl1pPr>
              <a:defRPr sz="3000" b="1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25825" y="4658504"/>
            <a:ext cx="8448266" cy="276999"/>
          </a:xfrm>
        </p:spPr>
        <p:txBody>
          <a:bodyPr lIns="0" tIns="0" rIns="0" bIns="0"/>
          <a:lstStyle>
            <a:lvl1pPr marL="0" indent="0">
              <a:buNone/>
              <a:defRPr sz="1500" b="0" baseline="0">
                <a:solidFill>
                  <a:srgbClr val="258AD0"/>
                </a:solidFill>
                <a:latin typeface="Arial" charset="0"/>
                <a:ea typeface="Arial" charset="0"/>
                <a:cs typeface="Arial" charset="0"/>
              </a:defRPr>
            </a:lvl1pPr>
            <a:lvl2pPr marL="75438" indent="-123444">
              <a:buClr>
                <a:srgbClr val="48545C"/>
              </a:buClr>
              <a:defRPr sz="1200" baseline="0">
                <a:solidFill>
                  <a:srgbClr val="48545C"/>
                </a:solidFill>
              </a:defRPr>
            </a:lvl2pPr>
            <a:lvl3pPr marL="246888" indent="-123444">
              <a:buClr>
                <a:srgbClr val="48545C"/>
              </a:buClr>
              <a:buFont typeface="Wingdings" charset="2"/>
              <a:buChar char="§"/>
              <a:defRPr sz="1200">
                <a:solidFill>
                  <a:srgbClr val="48545C"/>
                </a:solidFill>
              </a:defRPr>
            </a:lvl3pPr>
            <a:lvl4pPr marL="384048" indent="-122635">
              <a:buClr>
                <a:srgbClr val="48545C"/>
              </a:buClr>
              <a:buFont typeface="Wingdings" charset="2"/>
              <a:buChar char="§"/>
              <a:defRPr sz="900">
                <a:solidFill>
                  <a:srgbClr val="48545C"/>
                </a:solidFill>
              </a:defRPr>
            </a:lvl4pPr>
            <a:lvl5pPr marL="717947" indent="-122635"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Presentation sub-title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325825" y="5137624"/>
            <a:ext cx="4317338" cy="276999"/>
          </a:xfrm>
        </p:spPr>
        <p:txBody>
          <a:bodyPr lIns="0" tIns="0" rIns="0" bIns="0"/>
          <a:lstStyle>
            <a:lvl1pPr marL="0" indent="0">
              <a:buNone/>
              <a:defRPr sz="1500" b="0" baseline="0">
                <a:solidFill>
                  <a:srgbClr val="0E182F"/>
                </a:solidFill>
                <a:latin typeface="Arial" charset="0"/>
                <a:ea typeface="Arial" charset="0"/>
                <a:cs typeface="Arial" charset="0"/>
              </a:defRPr>
            </a:lvl1pPr>
            <a:lvl2pPr marL="75438" indent="-123444">
              <a:buClr>
                <a:srgbClr val="48545C"/>
              </a:buClr>
              <a:defRPr sz="1200" baseline="0">
                <a:solidFill>
                  <a:srgbClr val="48545C"/>
                </a:solidFill>
              </a:defRPr>
            </a:lvl2pPr>
            <a:lvl3pPr marL="246888" indent="-123444">
              <a:buClr>
                <a:srgbClr val="48545C"/>
              </a:buClr>
              <a:buFont typeface="Wingdings" charset="2"/>
              <a:buChar char="§"/>
              <a:defRPr sz="1200">
                <a:solidFill>
                  <a:srgbClr val="48545C"/>
                </a:solidFill>
              </a:defRPr>
            </a:lvl3pPr>
            <a:lvl4pPr marL="384048" indent="-122635">
              <a:buClr>
                <a:srgbClr val="48545C"/>
              </a:buClr>
              <a:buFont typeface="Wingdings" charset="2"/>
              <a:buChar char="§"/>
              <a:defRPr sz="900">
                <a:solidFill>
                  <a:srgbClr val="48545C"/>
                </a:solidFill>
              </a:defRPr>
            </a:lvl4pPr>
            <a:lvl5pPr marL="717947" indent="-122635"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Month XX, 2017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93" y="132399"/>
            <a:ext cx="2362859" cy="861131"/>
          </a:xfrm>
          <a:prstGeom prst="rect">
            <a:avLst/>
          </a:prstGeom>
        </p:spPr>
      </p:pic>
      <p:pic>
        <p:nvPicPr>
          <p:cNvPr id="33" name="Picture 32" descr="BGS_Wordmark_Blue.ai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1" t="46544" r="28181" b="46668"/>
          <a:stretch/>
        </p:blipFill>
        <p:spPr>
          <a:xfrm>
            <a:off x="7236172" y="433856"/>
            <a:ext cx="1557680" cy="235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1803"/>
            <a:ext cx="9144000" cy="1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456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9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raphic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2971026" y="6391275"/>
            <a:ext cx="3199567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750" dirty="0" smtClean="0"/>
              <a:t>BOEING PROPRIETARY</a:t>
            </a:r>
            <a:endParaRPr lang="en-US" sz="750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14325" y="1412876"/>
            <a:ext cx="4881563" cy="4283446"/>
          </a:xfrm>
        </p:spPr>
        <p:txBody>
          <a:bodyPr anchor="ctr"/>
          <a:lstStyle>
            <a:lvl1pPr marL="0" indent="0" algn="ctr">
              <a:buNone/>
              <a:defRPr sz="1050" baseline="0">
                <a:solidFill>
                  <a:srgbClr val="D4CFC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Insert Content Here</a:t>
            </a:r>
            <a:endParaRPr lang="en-US" dirty="0"/>
          </a:p>
        </p:txBody>
      </p:sp>
      <p:sp>
        <p:nvSpPr>
          <p:cNvPr id="17" name="Rectangle 4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23953" y="738475"/>
            <a:ext cx="8505818" cy="186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350" baseline="0">
                <a:solidFill>
                  <a:srgbClr val="48545C"/>
                </a:solidFill>
                <a:latin typeface="Arial" charset="0"/>
                <a:ea typeface="Arial" charset="0"/>
                <a:cs typeface="Arial" charset="0"/>
              </a:defRPr>
            </a:lvl1pPr>
            <a:lvl2pPr marL="128588" indent="0">
              <a:buNone/>
              <a:defRPr/>
            </a:lvl2pPr>
            <a:lvl3pPr marL="330994" indent="0">
              <a:buNone/>
              <a:defRPr/>
            </a:lvl3pPr>
            <a:lvl4pPr marL="471488" indent="0">
              <a:buNone/>
              <a:defRPr/>
            </a:lvl4pPr>
            <a:lvl5pPr marL="595313" indent="0">
              <a:buNone/>
              <a:defRPr/>
            </a:lvl5pPr>
          </a:lstStyle>
          <a:p>
            <a:pPr lvl="0"/>
            <a:r>
              <a:rPr lang="en-US" dirty="0" smtClean="0"/>
              <a:t>Subtitle goes here (18pt)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idx="22" hasCustomPrompt="1"/>
          </p:nvPr>
        </p:nvSpPr>
        <p:spPr>
          <a:xfrm>
            <a:off x="5381626" y="1422743"/>
            <a:ext cx="3412225" cy="2034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idx="23" hasCustomPrompt="1"/>
          </p:nvPr>
        </p:nvSpPr>
        <p:spPr>
          <a:xfrm>
            <a:off x="5381627" y="3636339"/>
            <a:ext cx="3447515" cy="2034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>
          <a:xfrm>
            <a:off x="243710" y="1"/>
            <a:ext cx="8585965" cy="1001183"/>
          </a:xfrm>
        </p:spPr>
        <p:txBody>
          <a:bodyPr>
            <a:normAutofit/>
          </a:bodyPr>
          <a:lstStyle>
            <a:lvl1pPr>
              <a:defRPr sz="2400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(Arial 24pt)</a:t>
            </a:r>
            <a:endParaRPr lang="en-US" dirty="0"/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 bwMode="auto">
          <a:xfrm>
            <a:off x="2971026" y="6391275"/>
            <a:ext cx="3199567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750" dirty="0" smtClean="0"/>
              <a:t>BOEING PROPRIETARY</a:t>
            </a:r>
            <a:endParaRPr lang="en-US" sz="75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590"/>
            <a:ext cx="9144000" cy="60960"/>
          </a:xfrm>
          <a:prstGeom prst="rect">
            <a:avLst/>
          </a:prstGeom>
        </p:spPr>
      </p:pic>
      <p:pic>
        <p:nvPicPr>
          <p:cNvPr id="13" name="Picture 12" descr="BGS_Wordmark_Blue.ai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1" t="46544" r="28181" b="46668"/>
          <a:stretch/>
        </p:blipFill>
        <p:spPr>
          <a:xfrm>
            <a:off x="7236172" y="433856"/>
            <a:ext cx="1557680" cy="2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802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 w/ Righ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41974" y="1412876"/>
            <a:ext cx="4881563" cy="4283446"/>
          </a:xfrm>
        </p:spPr>
        <p:txBody>
          <a:bodyPr anchor="ctr"/>
          <a:lstStyle>
            <a:lvl1pPr marL="0" indent="0" algn="ctr">
              <a:buNone/>
              <a:defRPr sz="1050" baseline="0">
                <a:solidFill>
                  <a:srgbClr val="D4CFC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Insert Content Here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idx="23" hasCustomPrompt="1"/>
          </p:nvPr>
        </p:nvSpPr>
        <p:spPr>
          <a:xfrm>
            <a:off x="314325" y="1412876"/>
            <a:ext cx="3332884" cy="4283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itle 19"/>
          <p:cNvSpPr>
            <a:spLocks noGrp="1"/>
          </p:cNvSpPr>
          <p:nvPr>
            <p:ph type="title" hasCustomPrompt="1"/>
          </p:nvPr>
        </p:nvSpPr>
        <p:spPr>
          <a:xfrm>
            <a:off x="243710" y="1"/>
            <a:ext cx="8585965" cy="1001183"/>
          </a:xfrm>
        </p:spPr>
        <p:txBody>
          <a:bodyPr>
            <a:normAutofit/>
          </a:bodyPr>
          <a:lstStyle>
            <a:lvl1pPr>
              <a:defRPr sz="2400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(Arial 24pt)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590"/>
            <a:ext cx="9144000" cy="60960"/>
          </a:xfrm>
          <a:prstGeom prst="rect">
            <a:avLst/>
          </a:prstGeom>
        </p:spPr>
      </p:pic>
      <p:pic>
        <p:nvPicPr>
          <p:cNvPr id="8" name="Picture 7" descr="BGS_Wordmark_Blue.ai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1" t="46544" r="28181" b="46668"/>
          <a:stretch/>
        </p:blipFill>
        <p:spPr>
          <a:xfrm>
            <a:off x="7236172" y="433856"/>
            <a:ext cx="1557680" cy="2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40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590"/>
            <a:ext cx="9144000" cy="60960"/>
          </a:xfrm>
          <a:prstGeom prst="rect">
            <a:avLst/>
          </a:prstGeom>
        </p:spPr>
      </p:pic>
      <p:pic>
        <p:nvPicPr>
          <p:cNvPr id="5" name="Picture 4" descr="BGS_Wordmark_Blue.ai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1" t="46544" r="28181" b="46668"/>
          <a:stretch/>
        </p:blipFill>
        <p:spPr>
          <a:xfrm>
            <a:off x="7236172" y="433856"/>
            <a:ext cx="1557680" cy="2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no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2584738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GS_BG_Ima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916"/>
          <a:stretch/>
        </p:blipFill>
        <p:spPr>
          <a:xfrm>
            <a:off x="2232" y="212833"/>
            <a:ext cx="9137156" cy="6246157"/>
          </a:xfrm>
          <a:prstGeom prst="rect">
            <a:avLst/>
          </a:prstGeom>
        </p:spPr>
      </p:pic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pic>
        <p:nvPicPr>
          <p:cNvPr id="5" name="BGS_BG_Image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916"/>
          <a:stretch/>
        </p:blipFill>
        <p:spPr>
          <a:xfrm>
            <a:off x="2232" y="212833"/>
            <a:ext cx="9137156" cy="624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6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590"/>
            <a:ext cx="9144000" cy="60960"/>
          </a:xfrm>
          <a:prstGeom prst="rect">
            <a:avLst/>
          </a:prstGeom>
        </p:spPr>
      </p:pic>
      <p:pic>
        <p:nvPicPr>
          <p:cNvPr id="8" name="Picture 7" descr="BGS_Wordmark_Blue.ai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1" t="46544" r="28181" b="46668"/>
          <a:stretch/>
        </p:blipFill>
        <p:spPr>
          <a:xfrm>
            <a:off x="7236172" y="433856"/>
            <a:ext cx="1557680" cy="2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9144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803405"/>
            <a:ext cx="7086600" cy="1825096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632201"/>
            <a:ext cx="7086600" cy="68580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4314328"/>
            <a:ext cx="2183130" cy="374642"/>
          </a:xfrm>
        </p:spPr>
        <p:txBody>
          <a:bodyPr/>
          <a:lstStyle/>
          <a:p>
            <a:fld id="{30C4E963-0450-4AD5-96BB-A9748A4E73ED}" type="datetimeFigureOut">
              <a:rPr lang="en-US" smtClean="0"/>
              <a:t>7/26/2019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4323846"/>
            <a:ext cx="4800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057400" cy="365125"/>
          </a:xfrm>
        </p:spPr>
        <p:txBody>
          <a:bodyPr/>
          <a:lstStyle/>
          <a:p>
            <a:fld id="{84D1066A-8C73-4999-A966-8CA7E62A7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05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ein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26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321334" y="4992747"/>
            <a:ext cx="3454398" cy="276999"/>
          </a:xfrm>
        </p:spPr>
        <p:txBody>
          <a:bodyPr lIns="0" rIns="0"/>
          <a:lstStyle>
            <a:lvl1pPr marL="0" indent="0">
              <a:buNone/>
              <a:defRPr sz="1500" b="0" baseline="0">
                <a:solidFill>
                  <a:srgbClr val="258AD0"/>
                </a:solidFill>
                <a:latin typeface="Arial" charset="0"/>
                <a:ea typeface="Arial" charset="0"/>
                <a:cs typeface="Arial" charset="0"/>
              </a:defRPr>
            </a:lvl1pPr>
            <a:lvl2pPr marL="75438" indent="-123444">
              <a:buClr>
                <a:srgbClr val="48545C"/>
              </a:buClr>
              <a:defRPr sz="1200" baseline="0">
                <a:solidFill>
                  <a:srgbClr val="48545C"/>
                </a:solidFill>
              </a:defRPr>
            </a:lvl2pPr>
            <a:lvl3pPr marL="246888" indent="-123444">
              <a:buClr>
                <a:srgbClr val="48545C"/>
              </a:buClr>
              <a:buFont typeface="Wingdings" charset="2"/>
              <a:buChar char="§"/>
              <a:defRPr sz="1200">
                <a:solidFill>
                  <a:srgbClr val="48545C"/>
                </a:solidFill>
              </a:defRPr>
            </a:lvl3pPr>
            <a:lvl4pPr marL="384048" indent="-122635">
              <a:buClr>
                <a:srgbClr val="48545C"/>
              </a:buClr>
              <a:buFont typeface="Wingdings" charset="2"/>
              <a:buChar char="§"/>
              <a:defRPr sz="900">
                <a:solidFill>
                  <a:srgbClr val="48545C"/>
                </a:solidFill>
              </a:defRPr>
            </a:lvl4pPr>
            <a:lvl5pPr marL="717947" indent="-122635"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Presentation sub-title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4511804" y="4992747"/>
            <a:ext cx="4317338" cy="276999"/>
          </a:xfrm>
        </p:spPr>
        <p:txBody>
          <a:bodyPr/>
          <a:lstStyle>
            <a:lvl1pPr marL="0" indent="0" algn="r">
              <a:buNone/>
              <a:defRPr sz="1500" b="0" baseline="0">
                <a:solidFill>
                  <a:srgbClr val="0E182F"/>
                </a:solidFill>
                <a:latin typeface="Arial" charset="0"/>
                <a:ea typeface="Arial" charset="0"/>
                <a:cs typeface="Arial" charset="0"/>
              </a:defRPr>
            </a:lvl1pPr>
            <a:lvl2pPr marL="75438" indent="-123444">
              <a:buClr>
                <a:srgbClr val="48545C"/>
              </a:buClr>
              <a:defRPr sz="1200" baseline="0">
                <a:solidFill>
                  <a:srgbClr val="48545C"/>
                </a:solidFill>
              </a:defRPr>
            </a:lvl2pPr>
            <a:lvl3pPr marL="246888" indent="-123444">
              <a:buClr>
                <a:srgbClr val="48545C"/>
              </a:buClr>
              <a:buFont typeface="Wingdings" charset="2"/>
              <a:buChar char="§"/>
              <a:defRPr sz="1200">
                <a:solidFill>
                  <a:srgbClr val="48545C"/>
                </a:solidFill>
              </a:defRPr>
            </a:lvl3pPr>
            <a:lvl4pPr marL="384048" indent="-122635">
              <a:buClr>
                <a:srgbClr val="48545C"/>
              </a:buClr>
              <a:buFont typeface="Wingdings" charset="2"/>
              <a:buChar char="§"/>
              <a:defRPr sz="900">
                <a:solidFill>
                  <a:srgbClr val="48545C"/>
                </a:solidFill>
              </a:defRPr>
            </a:lvl4pPr>
            <a:lvl5pPr marL="717947" indent="-122635"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Month XX, 2017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93" y="132399"/>
            <a:ext cx="2362859" cy="861131"/>
          </a:xfrm>
          <a:prstGeom prst="rect">
            <a:avLst/>
          </a:prstGeom>
        </p:spPr>
      </p:pic>
      <p:pic>
        <p:nvPicPr>
          <p:cNvPr id="23" name="Picture 22" descr="BGS_Wordmark_Blue.ai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1" t="46544" r="28181" b="46668"/>
          <a:stretch/>
        </p:blipFill>
        <p:spPr>
          <a:xfrm>
            <a:off x="7236172" y="433856"/>
            <a:ext cx="1557680" cy="235825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97686" y="4082555"/>
            <a:ext cx="8459766" cy="804495"/>
          </a:xfrm>
        </p:spPr>
        <p:txBody>
          <a:bodyPr lIns="0" rIns="0"/>
          <a:lstStyle>
            <a:lvl1pPr>
              <a:defRPr sz="3000" b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1803"/>
            <a:ext cx="9144000" cy="115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5148"/>
            <a:ext cx="914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976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56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9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1"/>
            <a:ext cx="9141619" cy="6858000"/>
          </a:xfrm>
          <a:prstGeom prst="rect">
            <a:avLst/>
          </a:prstGeom>
          <a:gradFill>
            <a:gsLst>
              <a:gs pos="0">
                <a:srgbClr val="75B6D9"/>
              </a:gs>
              <a:gs pos="100000">
                <a:schemeClr val="bg1"/>
              </a:gs>
              <a:gs pos="16000">
                <a:srgbClr val="AED4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0" y="1"/>
            <a:ext cx="9141619" cy="6858000"/>
          </a:xfrm>
          <a:prstGeom prst="rect">
            <a:avLst/>
          </a:prstGeom>
          <a:gradFill>
            <a:gsLst>
              <a:gs pos="0">
                <a:srgbClr val="75B6D9"/>
              </a:gs>
              <a:gs pos="100000">
                <a:schemeClr val="bg1"/>
              </a:gs>
              <a:gs pos="16000">
                <a:srgbClr val="AED4D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116"/>
            <a:ext cx="9144000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009"/>
            <a:ext cx="9144000" cy="115824"/>
          </a:xfrm>
          <a:prstGeom prst="rect">
            <a:avLst/>
          </a:prstGeom>
        </p:spPr>
      </p:pic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322591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>
                <a:solidFill>
                  <a:schemeClr val="accent1"/>
                </a:solidFill>
              </a:defRPr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8" name="Footer Placeholder 4"/>
          <p:cNvSpPr txBox="1">
            <a:spLocks/>
          </p:cNvSpPr>
          <p:nvPr/>
        </p:nvSpPr>
        <p:spPr bwMode="auto">
          <a:xfrm>
            <a:off x="2971026" y="6181303"/>
            <a:ext cx="3199567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750" dirty="0" smtClean="0">
                <a:solidFill>
                  <a:schemeClr val="bg1"/>
                </a:solidFill>
              </a:rPr>
              <a:t>BOEING PROPRIETARY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310891" y="6476029"/>
            <a:ext cx="2064800" cy="831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6858" tIns="6858" rIns="6858" bIns="6858" anchor="b">
            <a:spAutoFit/>
          </a:bodyPr>
          <a:lstStyle/>
          <a:p>
            <a:pPr defTabSz="615554" eaLnBrk="0" hangingPunct="0"/>
            <a:r>
              <a:rPr lang="en-US" sz="45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Copyright © 2019 Boeing. All rights reserved.</a:t>
            </a:r>
            <a:endParaRPr lang="en-US" sz="4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 bwMode="auto">
          <a:xfrm>
            <a:off x="2971026" y="6181303"/>
            <a:ext cx="3199567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750" dirty="0" smtClean="0">
                <a:solidFill>
                  <a:schemeClr val="bg1"/>
                </a:solidFill>
              </a:rPr>
              <a:t>BOEING PROPRIETARY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44079" y="2880948"/>
            <a:ext cx="8229600" cy="5461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Divider Title (Arial 24pt)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537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04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9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116"/>
            <a:ext cx="9144000" cy="4572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44079" y="2880948"/>
            <a:ext cx="8229600" cy="5461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Divider Title (Arial 24pt)</a:t>
            </a:r>
            <a:endParaRPr lang="en-US" dirty="0"/>
          </a:p>
        </p:txBody>
      </p:sp>
      <p:sp>
        <p:nvSpPr>
          <p:cNvPr id="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322591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>
                <a:solidFill>
                  <a:schemeClr val="accent1"/>
                </a:solidFill>
              </a:defRPr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24" name="Footer Placeholder 4"/>
          <p:cNvSpPr txBox="1">
            <a:spLocks/>
          </p:cNvSpPr>
          <p:nvPr/>
        </p:nvSpPr>
        <p:spPr bwMode="auto">
          <a:xfrm>
            <a:off x="2971026" y="6181303"/>
            <a:ext cx="3199567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750" dirty="0" smtClean="0">
                <a:solidFill>
                  <a:schemeClr val="bg1"/>
                </a:solidFill>
              </a:rPr>
              <a:t>BOEING PROPRIETARY</a:t>
            </a:r>
            <a:endParaRPr lang="en-US" sz="750" dirty="0">
              <a:solidFill>
                <a:schemeClr val="bg1"/>
              </a:solidFill>
            </a:endParaRP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310891" y="6476029"/>
            <a:ext cx="2064800" cy="831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6858" tIns="6858" rIns="6858" bIns="6858" anchor="b">
            <a:spAutoFit/>
          </a:bodyPr>
          <a:lstStyle/>
          <a:p>
            <a:pPr defTabSz="615554" eaLnBrk="0" hangingPunct="0"/>
            <a:r>
              <a:rPr lang="en-US" sz="45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Copyright © 2019 Boeing. All rights reserved.</a:t>
            </a:r>
            <a:endParaRPr lang="en-US" sz="4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 bwMode="auto">
          <a:xfrm>
            <a:off x="2971026" y="6181303"/>
            <a:ext cx="3199567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750" dirty="0" smtClean="0">
                <a:solidFill>
                  <a:schemeClr val="bg1"/>
                </a:solidFill>
              </a:rPr>
              <a:t>BOEING PROPRIETARY</a:t>
            </a:r>
            <a:endParaRPr lang="en-US" sz="75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009"/>
            <a:ext cx="9144000" cy="1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33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9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1718" y="1412876"/>
            <a:ext cx="8587957" cy="4830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9"/>
          <p:cNvSpPr>
            <a:spLocks noGrp="1"/>
          </p:cNvSpPr>
          <p:nvPr>
            <p:ph type="title" hasCustomPrompt="1"/>
          </p:nvPr>
        </p:nvSpPr>
        <p:spPr>
          <a:xfrm>
            <a:off x="243710" y="1"/>
            <a:ext cx="8585965" cy="1001183"/>
          </a:xfrm>
        </p:spPr>
        <p:txBody>
          <a:bodyPr>
            <a:normAutofit/>
          </a:bodyPr>
          <a:lstStyle>
            <a:lvl1pPr>
              <a:defRPr sz="2400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(Arial 24pt)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590"/>
            <a:ext cx="9144000" cy="60960"/>
          </a:xfrm>
          <a:prstGeom prst="rect">
            <a:avLst/>
          </a:prstGeom>
        </p:spPr>
      </p:pic>
      <p:pic>
        <p:nvPicPr>
          <p:cNvPr id="8" name="Picture 7" descr="BGS_Wordmark_Blue.ai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1" t="46544" r="28181" b="46668"/>
          <a:stretch/>
        </p:blipFill>
        <p:spPr>
          <a:xfrm>
            <a:off x="7236172" y="433856"/>
            <a:ext cx="1557680" cy="2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2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1717" y="1412876"/>
            <a:ext cx="4253390" cy="4830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22"/>
          </p:nvPr>
        </p:nvSpPr>
        <p:spPr>
          <a:xfrm>
            <a:off x="4669804" y="1412876"/>
            <a:ext cx="4159871" cy="4830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US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19"/>
          <p:cNvSpPr>
            <a:spLocks noGrp="1"/>
          </p:cNvSpPr>
          <p:nvPr>
            <p:ph type="title" hasCustomPrompt="1"/>
          </p:nvPr>
        </p:nvSpPr>
        <p:spPr>
          <a:xfrm>
            <a:off x="243710" y="1"/>
            <a:ext cx="8585965" cy="1001183"/>
          </a:xfrm>
        </p:spPr>
        <p:txBody>
          <a:bodyPr>
            <a:normAutofit/>
          </a:bodyPr>
          <a:lstStyle>
            <a:lvl1pPr>
              <a:defRPr sz="2400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(Arial 24pt)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590"/>
            <a:ext cx="9144000" cy="60960"/>
          </a:xfrm>
          <a:prstGeom prst="rect">
            <a:avLst/>
          </a:prstGeom>
        </p:spPr>
      </p:pic>
      <p:pic>
        <p:nvPicPr>
          <p:cNvPr id="8" name="Picture 7" descr="BGS_Wordmark_Blue.ai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1" t="46544" r="28181" b="46668"/>
          <a:stretch/>
        </p:blipFill>
        <p:spPr>
          <a:xfrm>
            <a:off x="7236172" y="433856"/>
            <a:ext cx="1557680" cy="2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51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lumn_Graphic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17719" y="1251962"/>
            <a:ext cx="8505818" cy="186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35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128588" indent="0">
              <a:buNone/>
              <a:defRPr/>
            </a:lvl2pPr>
            <a:lvl3pPr marL="330994" indent="0">
              <a:buNone/>
              <a:defRPr/>
            </a:lvl3pPr>
            <a:lvl4pPr marL="471488" indent="0">
              <a:buNone/>
              <a:defRPr/>
            </a:lvl4pPr>
            <a:lvl5pPr marL="595313" indent="0">
              <a:buNone/>
              <a:defRPr/>
            </a:lvl5pPr>
          </a:lstStyle>
          <a:p>
            <a:pPr lvl="0"/>
            <a:r>
              <a:rPr lang="en-US" dirty="0" smtClean="0"/>
              <a:t>Subtitle goes here (18pt)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14324" y="1676320"/>
            <a:ext cx="8515351" cy="4283446"/>
          </a:xfrm>
        </p:spPr>
        <p:txBody>
          <a:bodyPr anchor="ctr"/>
          <a:lstStyle>
            <a:lvl1pPr marL="0" indent="0" algn="ctr">
              <a:buNone/>
              <a:defRPr sz="1050" baseline="0">
                <a:solidFill>
                  <a:srgbClr val="D4CFC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Insert Content Here</a:t>
            </a:r>
            <a:endParaRPr lang="en-US" dirty="0"/>
          </a:p>
        </p:txBody>
      </p:sp>
      <p:sp>
        <p:nvSpPr>
          <p:cNvPr id="13" name="Title 19"/>
          <p:cNvSpPr>
            <a:spLocks noGrp="1"/>
          </p:cNvSpPr>
          <p:nvPr>
            <p:ph type="title" hasCustomPrompt="1"/>
          </p:nvPr>
        </p:nvSpPr>
        <p:spPr>
          <a:xfrm>
            <a:off x="243710" y="1"/>
            <a:ext cx="8585965" cy="1001183"/>
          </a:xfrm>
        </p:spPr>
        <p:txBody>
          <a:bodyPr>
            <a:normAutofit/>
          </a:bodyPr>
          <a:lstStyle>
            <a:lvl1pPr>
              <a:defRPr sz="2400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(Arial 24pt)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590"/>
            <a:ext cx="9144000" cy="60960"/>
          </a:xfrm>
          <a:prstGeom prst="rect">
            <a:avLst/>
          </a:prstGeom>
        </p:spPr>
      </p:pic>
      <p:pic>
        <p:nvPicPr>
          <p:cNvPr id="8" name="Picture 7" descr="BGS_Wordmark_Blue.ai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1" t="46544" r="28181" b="46668"/>
          <a:stretch/>
        </p:blipFill>
        <p:spPr>
          <a:xfrm>
            <a:off x="7236172" y="433856"/>
            <a:ext cx="1557680" cy="2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297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lumn_Graphic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17719" y="1251962"/>
            <a:ext cx="8505818" cy="186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35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128588" indent="0">
              <a:buNone/>
              <a:defRPr/>
            </a:lvl2pPr>
            <a:lvl3pPr marL="330994" indent="0">
              <a:buNone/>
              <a:defRPr/>
            </a:lvl3pPr>
            <a:lvl4pPr marL="471488" indent="0">
              <a:buNone/>
              <a:defRPr/>
            </a:lvl4pPr>
            <a:lvl5pPr marL="595313" indent="0">
              <a:buNone/>
              <a:defRPr/>
            </a:lvl5pPr>
          </a:lstStyle>
          <a:p>
            <a:pPr lvl="0"/>
            <a:r>
              <a:rPr lang="en-US" dirty="0" smtClean="0"/>
              <a:t>Subtitle goes here (18pt)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14324" y="1676320"/>
            <a:ext cx="4114800" cy="4283446"/>
          </a:xfrm>
        </p:spPr>
        <p:txBody>
          <a:bodyPr anchor="ctr"/>
          <a:lstStyle>
            <a:lvl1pPr marL="0" indent="0" algn="ctr">
              <a:buNone/>
              <a:defRPr sz="1050" baseline="0">
                <a:solidFill>
                  <a:srgbClr val="D4CFC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Insert Content Here</a:t>
            </a:r>
            <a:endParaRPr lang="en-US" dirty="0"/>
          </a:p>
        </p:txBody>
      </p:sp>
      <p:sp>
        <p:nvSpPr>
          <p:cNvPr id="17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714875" y="1676320"/>
            <a:ext cx="4114800" cy="4279392"/>
          </a:xfrm>
        </p:spPr>
        <p:txBody>
          <a:bodyPr anchor="ctr"/>
          <a:lstStyle>
            <a:lvl1pPr marL="0" indent="0" algn="ctr">
              <a:buNone/>
              <a:defRPr sz="1050" baseline="0">
                <a:solidFill>
                  <a:srgbClr val="D4CFC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Insert Content Here</a:t>
            </a:r>
            <a:endParaRPr lang="en-US" dirty="0"/>
          </a:p>
        </p:txBody>
      </p:sp>
      <p:sp>
        <p:nvSpPr>
          <p:cNvPr id="13" name="Title 19"/>
          <p:cNvSpPr>
            <a:spLocks noGrp="1"/>
          </p:cNvSpPr>
          <p:nvPr>
            <p:ph type="title" hasCustomPrompt="1"/>
          </p:nvPr>
        </p:nvSpPr>
        <p:spPr>
          <a:xfrm>
            <a:off x="243710" y="1"/>
            <a:ext cx="8585965" cy="1001183"/>
          </a:xfrm>
        </p:spPr>
        <p:txBody>
          <a:bodyPr>
            <a:normAutofit/>
          </a:bodyPr>
          <a:lstStyle>
            <a:lvl1pPr>
              <a:defRPr sz="2400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(Arial 24pt)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590"/>
            <a:ext cx="9144000" cy="60960"/>
          </a:xfrm>
          <a:prstGeom prst="rect">
            <a:avLst/>
          </a:prstGeom>
        </p:spPr>
      </p:pic>
      <p:pic>
        <p:nvPicPr>
          <p:cNvPr id="9" name="Picture 8" descr="BGS_Wordmark_Blue.ai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1" t="46544" r="28181" b="46668"/>
          <a:stretch/>
        </p:blipFill>
        <p:spPr>
          <a:xfrm>
            <a:off x="7236172" y="433856"/>
            <a:ext cx="1557680" cy="2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35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aphic/Chart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/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11" name="Rectangle 4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17719" y="1251962"/>
            <a:ext cx="8505818" cy="186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sz="135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128588" indent="0">
              <a:buNone/>
              <a:defRPr/>
            </a:lvl2pPr>
            <a:lvl3pPr marL="330994" indent="0">
              <a:buNone/>
              <a:defRPr/>
            </a:lvl3pPr>
            <a:lvl4pPr marL="471488" indent="0">
              <a:buNone/>
              <a:defRPr/>
            </a:lvl4pPr>
            <a:lvl5pPr marL="595313" indent="0">
              <a:buNone/>
              <a:defRPr/>
            </a:lvl5pPr>
          </a:lstStyle>
          <a:p>
            <a:pPr lvl="0"/>
            <a:r>
              <a:rPr lang="en-US" dirty="0" smtClean="0"/>
              <a:t>Subtitle goes here (18pt)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14325" y="1676320"/>
            <a:ext cx="4881563" cy="4560526"/>
          </a:xfrm>
        </p:spPr>
        <p:txBody>
          <a:bodyPr anchor="ctr"/>
          <a:lstStyle>
            <a:lvl1pPr marL="0" indent="0" algn="ctr">
              <a:buNone/>
              <a:defRPr sz="1050" baseline="0">
                <a:solidFill>
                  <a:srgbClr val="D4CFC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Insert Content Here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375567" y="1676320"/>
            <a:ext cx="3448049" cy="320040"/>
          </a:xfrm>
        </p:spPr>
        <p:txBody>
          <a:bodyPr lIns="0" tIns="0" rIns="0" bIns="0"/>
          <a:lstStyle>
            <a:lvl1pPr marL="0" indent="0">
              <a:buNone/>
              <a:defRPr sz="1350" b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5438" indent="-123444">
              <a:buClr>
                <a:srgbClr val="48545C"/>
              </a:buClr>
              <a:defRPr sz="1200" baseline="0">
                <a:solidFill>
                  <a:srgbClr val="48545C"/>
                </a:solidFill>
              </a:defRPr>
            </a:lvl2pPr>
            <a:lvl3pPr marL="246888" indent="-123444">
              <a:buClr>
                <a:srgbClr val="48545C"/>
              </a:buClr>
              <a:buFont typeface="Wingdings" charset="2"/>
              <a:buChar char="§"/>
              <a:defRPr sz="1200">
                <a:solidFill>
                  <a:srgbClr val="48545C"/>
                </a:solidFill>
              </a:defRPr>
            </a:lvl3pPr>
            <a:lvl4pPr marL="384048" indent="-122635">
              <a:buClr>
                <a:srgbClr val="48545C"/>
              </a:buClr>
              <a:buFont typeface="Wingdings" charset="2"/>
              <a:buChar char="§"/>
              <a:defRPr sz="900">
                <a:solidFill>
                  <a:srgbClr val="48545C"/>
                </a:solidFill>
              </a:defRPr>
            </a:lvl4pPr>
            <a:lvl5pPr marL="717947" indent="-122635"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First-level subhead (18pts)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375567" y="4010792"/>
            <a:ext cx="3454398" cy="320040"/>
          </a:xfrm>
        </p:spPr>
        <p:txBody>
          <a:bodyPr/>
          <a:lstStyle>
            <a:lvl1pPr marL="0" indent="0">
              <a:buNone/>
              <a:defRPr sz="1350" b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5438" indent="-123444">
              <a:buClr>
                <a:srgbClr val="48545C"/>
              </a:buClr>
              <a:defRPr sz="1200" baseline="0">
                <a:solidFill>
                  <a:srgbClr val="48545C"/>
                </a:solidFill>
              </a:defRPr>
            </a:lvl2pPr>
            <a:lvl3pPr marL="246888" indent="-123444">
              <a:buClr>
                <a:srgbClr val="48545C"/>
              </a:buClr>
              <a:buFont typeface="Wingdings" charset="2"/>
              <a:buChar char="§"/>
              <a:defRPr sz="1200">
                <a:solidFill>
                  <a:srgbClr val="48545C"/>
                </a:solidFill>
              </a:defRPr>
            </a:lvl3pPr>
            <a:lvl4pPr marL="384048" indent="-122635">
              <a:buClr>
                <a:srgbClr val="48545C"/>
              </a:buClr>
              <a:buFont typeface="Wingdings" charset="2"/>
              <a:buChar char="§"/>
              <a:defRPr sz="900">
                <a:solidFill>
                  <a:srgbClr val="48545C"/>
                </a:solidFill>
              </a:defRPr>
            </a:lvl4pPr>
            <a:lvl5pPr marL="717947" indent="-122635"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Second-level subhead (18pts)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idx="22" hasCustomPrompt="1"/>
          </p:nvPr>
        </p:nvSpPr>
        <p:spPr>
          <a:xfrm>
            <a:off x="5375567" y="2066498"/>
            <a:ext cx="344797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idx="23" hasCustomPrompt="1"/>
          </p:nvPr>
        </p:nvSpPr>
        <p:spPr>
          <a:xfrm>
            <a:off x="5375567" y="4408046"/>
            <a:ext cx="3454398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>
              <a:buFont typeface="Wingdings" panose="05000000000000000000" pitchFamily="2" charset="2"/>
              <a:buChar char="§"/>
              <a:defRPr sz="1200"/>
            </a:lvl1pPr>
            <a:lvl2pPr>
              <a:defRPr sz="1050"/>
            </a:lvl2pPr>
            <a:lvl3pPr>
              <a:defRPr sz="900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itle 19"/>
          <p:cNvSpPr>
            <a:spLocks noGrp="1"/>
          </p:cNvSpPr>
          <p:nvPr>
            <p:ph type="title" hasCustomPrompt="1"/>
          </p:nvPr>
        </p:nvSpPr>
        <p:spPr>
          <a:xfrm>
            <a:off x="243710" y="1"/>
            <a:ext cx="8585965" cy="1001183"/>
          </a:xfrm>
        </p:spPr>
        <p:txBody>
          <a:bodyPr>
            <a:normAutofit/>
          </a:bodyPr>
          <a:lstStyle>
            <a:lvl1pPr>
              <a:defRPr sz="2400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Slide title (Arial 24pt)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2590"/>
            <a:ext cx="9144000" cy="60960"/>
          </a:xfrm>
          <a:prstGeom prst="rect">
            <a:avLst/>
          </a:prstGeom>
        </p:spPr>
      </p:pic>
      <p:pic>
        <p:nvPicPr>
          <p:cNvPr id="16" name="Picture 15" descr="BGS_Wordmark_Blue.ai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351" t="46544" r="28181" b="46668"/>
          <a:stretch/>
        </p:blipFill>
        <p:spPr>
          <a:xfrm>
            <a:off x="7236172" y="433856"/>
            <a:ext cx="1557680" cy="23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636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891" y="365126"/>
            <a:ext cx="85182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891" y="1825626"/>
            <a:ext cx="8518251" cy="456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6844" y="6532563"/>
            <a:ext cx="178229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" tIns="9144" rIns="9144" bIns="914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45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689318A1-174D-4DEE-8106-03A37B9BCF15}" type="slidenum">
              <a:rPr lang="en-US" sz="750" smtClean="0"/>
              <a:pPr/>
              <a:t>‹#›</a:t>
            </a:fld>
            <a:endParaRPr lang="en-US" sz="750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 bwMode="auto">
          <a:xfrm>
            <a:off x="2971026" y="6391275"/>
            <a:ext cx="3199567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750" dirty="0" smtClean="0"/>
              <a:t>BOEING PROPRIETARY</a:t>
            </a:r>
            <a:endParaRPr lang="en-US" sz="750" dirty="0"/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310891" y="6686001"/>
            <a:ext cx="2064800" cy="831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6858" tIns="6858" rIns="6858" bIns="6858" anchor="b">
            <a:spAutoFit/>
          </a:bodyPr>
          <a:lstStyle/>
          <a:p>
            <a:pPr defTabSz="615554" eaLnBrk="0" hangingPunct="0"/>
            <a:r>
              <a:rPr lang="en-US" sz="45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Copyright © 2019 Boeing. All rights reserved.</a:t>
            </a:r>
            <a:endParaRPr lang="en-US" sz="45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 bwMode="auto">
          <a:xfrm>
            <a:off x="2971026" y="6391275"/>
            <a:ext cx="3199567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000" b="1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750" dirty="0" smtClean="0"/>
              <a:t>BOEING PROPRIETARY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241636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78" r:id="rId15"/>
    <p:sldLayoutId id="2147483694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10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alibri" panose="020F0502020204030204" pitchFamily="34" charset="0"/>
        <a:buChar char="-"/>
        <a:defRPr sz="10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8" userDrawn="1">
          <p15:clr>
            <a:srgbClr val="F26B43"/>
          </p15:clr>
        </p15:guide>
        <p15:guide id="4" pos="55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1"/>
          <p:cNvSpPr>
            <a:spLocks noChangeArrowheads="1"/>
          </p:cNvSpPr>
          <p:nvPr userDrawn="1"/>
        </p:nvSpPr>
        <p:spPr bwMode="auto">
          <a:xfrm>
            <a:off x="310891" y="6686001"/>
            <a:ext cx="2064800" cy="831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lIns="6858" tIns="6858" rIns="6858" bIns="6858" anchor="b">
            <a:spAutoFit/>
          </a:bodyPr>
          <a:lstStyle/>
          <a:p>
            <a:pPr defTabSz="615554" eaLnBrk="0" hangingPunct="0"/>
            <a:r>
              <a:rPr lang="en-US" sz="450" dirty="0" smtClean="0">
                <a:solidFill>
                  <a:srgbClr val="FFFFFF">
                    <a:lumMod val="50000"/>
                  </a:srgbClr>
                </a:solidFill>
              </a:rPr>
              <a:t>Copyright © 2019 Boeing. All rights reserved.</a:t>
            </a:r>
          </a:p>
        </p:txBody>
      </p:sp>
      <p:pic>
        <p:nvPicPr>
          <p:cNvPr id="5" name="Picture 4" descr="Boeing_RGBblue_largePPT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4262" y="2971800"/>
            <a:ext cx="36925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43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view/2CnJQICezxGhQE1P7K7j/" TargetMode="Externa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0.png"/><Relationship Id="rId4" Type="http://schemas.openxmlformats.org/officeDocument/2006/relationships/hyperlink" Target="https://prezi.com/view/b9KNQLGTlUWtf5aAOLP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p.sslvpn.boeing.com/sites/ppm/PMO/PE/Initiatives/frontoffice/Pages/,DanaInfo=daext.web.boeing.com,SSL+UPC-Framework.aspx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Product Catalog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321333" y="4992747"/>
            <a:ext cx="4600523" cy="1161563"/>
          </a:xfrm>
        </p:spPr>
        <p:txBody>
          <a:bodyPr>
            <a:noAutofit/>
          </a:bodyPr>
          <a:lstStyle/>
          <a:p>
            <a:r>
              <a:rPr lang="en-US" sz="1800" dirty="0"/>
              <a:t>Akanksha Pathak</a:t>
            </a:r>
          </a:p>
          <a:p>
            <a:r>
              <a:rPr lang="en-US" sz="1800" dirty="0" smtClean="0"/>
              <a:t>Business </a:t>
            </a:r>
            <a:r>
              <a:rPr lang="en-US" sz="1800" dirty="0"/>
              <a:t>Analyst Intern</a:t>
            </a:r>
          </a:p>
          <a:p>
            <a:r>
              <a:rPr lang="en-US" sz="1800" dirty="0"/>
              <a:t>Intern </a:t>
            </a:r>
            <a:r>
              <a:rPr lang="en-US" sz="1800" dirty="0" smtClean="0"/>
              <a:t>Roadshow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July 24</a:t>
            </a:r>
            <a:r>
              <a:rPr lang="en-US" baseline="30000" dirty="0" smtClean="0"/>
              <a:t>th</a:t>
            </a:r>
            <a:r>
              <a:rPr lang="en-US" dirty="0" smtClean="0"/>
              <a:t>, 2019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E9D2B4-5BCD-A240-88C3-F8C68325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3700" flipH="1">
            <a:off x="-2378818" y="39281"/>
            <a:ext cx="1958652" cy="21414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38B6C2-CC7E-6945-BE05-7214190D8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166" y="475241"/>
            <a:ext cx="2153114" cy="1705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7AC7E-CA56-744C-A072-022FEBBEC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9689">
            <a:off x="-2865028" y="2073003"/>
            <a:ext cx="2931073" cy="798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23A1E-A497-2D44-8F8A-43123636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23700">
            <a:off x="9676280" y="2296325"/>
            <a:ext cx="2558719" cy="2141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D1FA20-724E-654A-ADCE-882A757F8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2475153" y="-595508"/>
            <a:ext cx="2054987" cy="1705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5A3BCB-7A62-D64D-9743-4425EE4A9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63907" flipH="1">
            <a:off x="11001914" y="-1613701"/>
            <a:ext cx="2799051" cy="7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9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39 -0.01065 C -0.24219 0.07569 -0.51276 0.16226 -0.76706 0.19606 C -1.02135 0.23009 -1.37357 0.19675 -1.49726 0.19259 " pathEditMode="relative" ptsTypes="AAA">
                                      <p:cBhvr>
                                        <p:cTn id="6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69 0.03519 C 0.06145 0.10463 0.09622 0.17431 0.3246 0.1963 C 0.55325 0.21852 0.97578 0.19352 1.3983 0.16829 " pathEditMode="relative" ptsTypes="AAA">
                                      <p:cBhvr>
                                        <p:cTn id="8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C 0.32383 -0.00578 0.64792 -0.01134 0.87344 -0.09328 C 1.09896 -0.17523 1.22578 -0.33379 1.35273 -0.49213 " pathEditMode="relative" rAng="0" ptsTypes="AAA">
                                      <p:cBhvr>
                                        <p:cTn id="10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30" y="-2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13 0.08055 C -0.34388 0.19004 -0.58646 0.2993 -0.86862 0.3574 C -1.15091 0.41551 -1.62474 0.41551 -1.79453 0.42939 " pathEditMode="relative" ptsTypes="AAA">
                                      <p:cBhvr>
                                        <p:cTn id="12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24 0.01412 C 0.23554 0.14769 0.43385 0.28148 0.6776 0.33195 C 0.92135 0.38241 1.34974 0.31991 1.49974 0.31644 " pathEditMode="relative" ptsTypes="AAA">
                                      <p:cBhvr>
                                        <p:cTn id="15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6 -0.02639 L -0.95 -0.04699 C -1.19987 -0.08541 -1.37917 -0.17129 -1.5586 -0.25717 " pathEditMode="relative" ptsTypes="AAA">
                                      <p:cBhvr>
                                        <p:cTn id="17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256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8CCEF29-E1B9-7149-8501-33B89BAE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9D2B4-5BCD-A240-88C3-F8C683256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3700" flipH="1">
            <a:off x="-2378818" y="39281"/>
            <a:ext cx="1958652" cy="2141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8B6C2-CC7E-6945-BE05-7214190D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166" y="475241"/>
            <a:ext cx="2153114" cy="17055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77AC7E-CA56-744C-A072-022FEBBEC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29689">
            <a:off x="-2865028" y="2073003"/>
            <a:ext cx="2931073" cy="7987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F23A1E-A497-2D44-8F8A-431236366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3700">
            <a:off x="9676280" y="2296325"/>
            <a:ext cx="2558719" cy="2141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D1FA20-724E-654A-ADCE-882A757F8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2475153" y="-595508"/>
            <a:ext cx="2054987" cy="1705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5A3BCB-7A62-D64D-9743-4425EE4A9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3907" flipH="1">
            <a:off x="11001914" y="-1613701"/>
            <a:ext cx="2799051" cy="7627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3237" y="3710830"/>
            <a:ext cx="25991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smtClean="0"/>
              <a:t>Government &amp; Military </a:t>
            </a:r>
            <a:r>
              <a:rPr lang="en-US" sz="1350" dirty="0"/>
              <a:t>Aviation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9628" y="2472362"/>
            <a:ext cx="142553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Commercial Aviation</a:t>
            </a:r>
          </a:p>
          <a:p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6666786" y="3860871"/>
            <a:ext cx="14255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Business Aviation</a:t>
            </a:r>
          </a:p>
          <a:p>
            <a:endParaRPr lang="en-US" sz="1350" dirty="0"/>
          </a:p>
        </p:txBody>
      </p:sp>
      <p:sp>
        <p:nvSpPr>
          <p:cNvPr id="4" name="TextBox 3"/>
          <p:cNvSpPr txBox="1"/>
          <p:nvPr/>
        </p:nvSpPr>
        <p:spPr>
          <a:xfrm>
            <a:off x="3766192" y="4233254"/>
            <a:ext cx="16116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General Aviation</a:t>
            </a:r>
          </a:p>
          <a:p>
            <a:endParaRPr lang="en-US" sz="1350" dirty="0"/>
          </a:p>
        </p:txBody>
      </p:sp>
      <p:sp>
        <p:nvSpPr>
          <p:cNvPr id="5" name="TextBox 4"/>
          <p:cNvSpPr txBox="1"/>
          <p:nvPr/>
        </p:nvSpPr>
        <p:spPr>
          <a:xfrm>
            <a:off x="3012897" y="1180886"/>
            <a:ext cx="38451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lgerian" panose="04020705040A02060702" pitchFamily="82" charset="0"/>
              </a:rPr>
              <a:t>Problem: Initial State</a:t>
            </a:r>
          </a:p>
        </p:txBody>
      </p:sp>
    </p:spTree>
    <p:extLst>
      <p:ext uri="{BB962C8B-B14F-4D97-AF65-F5344CB8AC3E}">
        <p14:creationId xmlns:p14="http://schemas.microsoft.com/office/powerpoint/2010/main" val="245400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39 -0.01065 C -0.24219 0.07569 -0.51276 0.16226 -0.76706 0.19606 C -1.02135 0.23009 -1.37357 0.19675 -1.49726 0.19259 " pathEditMode="relative" ptsTypes="AAA">
                                      <p:cBhvr>
                                        <p:cTn id="6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69 0.03519 C 0.06145 0.10463 0.09622 0.17431 0.3246 0.1963 C 0.55325 0.21852 0.97578 0.19352 1.3983 0.16829 " pathEditMode="relative" ptsTypes="AAA">
                                      <p:cBhvr>
                                        <p:cTn id="8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C 0.32383 -0.00578 0.64792 -0.01134 0.87344 -0.09328 C 1.09896 -0.17523 1.22578 -0.33379 1.35273 -0.49213 " pathEditMode="relative" rAng="0" ptsTypes="AAA">
                                      <p:cBhvr>
                                        <p:cTn id="10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30" y="-2460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013 0.08055 C -0.34388 0.19004 -0.58646 0.2993 -0.86862 0.3574 C -1.15091 0.41551 -1.62474 0.41551 -1.79453 0.42939 " pathEditMode="relative" ptsTypes="AAA">
                                      <p:cBhvr>
                                        <p:cTn id="12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24 0.01412 C 0.23554 0.14769 0.43385 0.28148 0.6776 0.33195 C 0.92135 0.38241 1.34974 0.31991 1.49974 0.31644 " pathEditMode="relative" ptsTypes="AAA">
                                      <p:cBhvr>
                                        <p:cTn id="15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6 -0.02639 L -0.95 -0.04699 C -1.19987 -0.08541 -1.37917 -0.17129 -1.5586 -0.25717 " pathEditMode="relative" ptsTypes="AAA">
                                      <p:cBhvr>
                                        <p:cTn id="17" dur="6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0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30" y="1208598"/>
            <a:ext cx="6740599" cy="5438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71450" y="181390"/>
            <a:ext cx="8585965" cy="75088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250" b="1" dirty="0" smtClean="0"/>
              <a:t>The Problem: Metrics</a:t>
            </a:r>
            <a:endParaRPr lang="en-US" sz="225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585" y="1373562"/>
            <a:ext cx="2049753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Themes:</a:t>
            </a:r>
          </a:p>
          <a:p>
            <a:pPr marL="257175" indent="-257175">
              <a:buAutoNum type="arabicParenR"/>
            </a:pPr>
            <a:r>
              <a:rPr lang="en-US" sz="1275" b="1" dirty="0"/>
              <a:t>Tribal knowledge </a:t>
            </a:r>
            <a:r>
              <a:rPr lang="en-US" sz="1275" dirty="0"/>
              <a:t>is the #1 way to look for product contact info</a:t>
            </a:r>
            <a:r>
              <a:rPr lang="en-US" sz="1275" dirty="0">
                <a:solidFill>
                  <a:srgbClr val="FF0000"/>
                </a:solidFill>
              </a:rPr>
              <a:t>***</a:t>
            </a:r>
            <a:endParaRPr lang="en-US" sz="1275" i="1" dirty="0">
              <a:solidFill>
                <a:srgbClr val="FF0000"/>
              </a:solidFill>
            </a:endParaRPr>
          </a:p>
          <a:p>
            <a:endParaRPr lang="en-US" sz="1275" i="1" dirty="0"/>
          </a:p>
          <a:p>
            <a:pPr marL="257175" indent="-257175">
              <a:buAutoNum type="arabicParenR" startAt="2"/>
            </a:pPr>
            <a:r>
              <a:rPr lang="en-US" sz="1275" b="1" dirty="0"/>
              <a:t>Wikis</a:t>
            </a:r>
            <a:r>
              <a:rPr lang="en-US" sz="1275" dirty="0"/>
              <a:t> (e.g. Confluence) not only lead the way in how to find product info, they are the </a:t>
            </a:r>
            <a:r>
              <a:rPr lang="en-US" sz="1275" i="1" dirty="0"/>
              <a:t>preferred</a:t>
            </a:r>
            <a:r>
              <a:rPr lang="en-US" sz="1275" dirty="0"/>
              <a:t> method </a:t>
            </a:r>
          </a:p>
          <a:p>
            <a:pPr marL="257175" indent="-257175">
              <a:buAutoNum type="arabicParenR" startAt="2"/>
            </a:pPr>
            <a:endParaRPr lang="en-US" sz="1275" dirty="0"/>
          </a:p>
          <a:p>
            <a:pPr marL="257175" indent="-257175">
              <a:buAutoNum type="arabicParenR" startAt="2"/>
            </a:pPr>
            <a:r>
              <a:rPr lang="en-US" sz="1275" b="1" dirty="0"/>
              <a:t>Non-centralized ‘shared team repositories’</a:t>
            </a:r>
            <a:r>
              <a:rPr lang="en-US" sz="1275" dirty="0"/>
              <a:t> were mentioned repeatedly as how product info gets aggregated into operational processes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89146" y="5339493"/>
            <a:ext cx="1978192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75" i="1" dirty="0">
                <a:solidFill>
                  <a:srgbClr val="FF0000"/>
                </a:solidFill>
              </a:rPr>
              <a:t>***15 minutes of talking to a product SME @$100/hr costs $50.  Over 50% of DS&amp;A’s workforce utilize this method.  Engaging an SME </a:t>
            </a:r>
            <a:r>
              <a:rPr lang="en-US" sz="975" b="1" i="1" u="sng" dirty="0">
                <a:solidFill>
                  <a:srgbClr val="FF0000"/>
                </a:solidFill>
              </a:rPr>
              <a:t>1x / mo</a:t>
            </a:r>
            <a:r>
              <a:rPr lang="en-US" sz="975" i="1" dirty="0">
                <a:solidFill>
                  <a:srgbClr val="FF0000"/>
                </a:solidFill>
              </a:rPr>
              <a:t>. on a </a:t>
            </a:r>
            <a:r>
              <a:rPr lang="en-US" sz="975" b="1" i="1" u="sng" dirty="0">
                <a:solidFill>
                  <a:srgbClr val="FF0000"/>
                </a:solidFill>
              </a:rPr>
              <a:t>single product </a:t>
            </a:r>
            <a:r>
              <a:rPr lang="en-US" sz="975" i="1" dirty="0">
                <a:solidFill>
                  <a:srgbClr val="FF0000"/>
                </a:solidFill>
              </a:rPr>
              <a:t>(1500*12)  it costs DS&amp;A ~$1m / year.  We must solve this!</a:t>
            </a:r>
          </a:p>
        </p:txBody>
      </p:sp>
    </p:spTree>
    <p:extLst>
      <p:ext uri="{BB962C8B-B14F-4D97-AF65-F5344CB8AC3E}">
        <p14:creationId xmlns:p14="http://schemas.microsoft.com/office/powerpoint/2010/main" val="277551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94EEF4DD-AF1E-EF4D-830C-E189DDFC6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1" y="1242186"/>
            <a:ext cx="6832600" cy="423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0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8CCEF29-E1B9-7149-8501-33B89BAE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E9D2B4-5BCD-A240-88C3-F8C683256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2448652" y="471244"/>
            <a:ext cx="1958652" cy="2141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8B6C2-CC7E-6945-BE05-7214190D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1" y="853226"/>
            <a:ext cx="2153114" cy="17055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77AC7E-CA56-744C-A072-022FEBBEC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26249" y="2558765"/>
            <a:ext cx="2853941" cy="777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4523A-E157-E44B-BB2E-590DC0A5F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318" y="2157906"/>
            <a:ext cx="1873661" cy="2542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043" y="3638978"/>
            <a:ext cx="3236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Commercial Aviation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Business Aviation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General Aviation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 smtClean="0"/>
              <a:t>Government &amp; Military </a:t>
            </a:r>
            <a:r>
              <a:rPr lang="en-US" sz="1350" dirty="0"/>
              <a:t>Aviation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2897" y="1180886"/>
            <a:ext cx="3429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Algerian" panose="04020705040A02060702" pitchFamily="82" charset="0"/>
              </a:rPr>
              <a:t>Solution: Future State</a:t>
            </a:r>
          </a:p>
        </p:txBody>
      </p:sp>
    </p:spTree>
    <p:extLst>
      <p:ext uri="{BB962C8B-B14F-4D97-AF65-F5344CB8AC3E}">
        <p14:creationId xmlns:p14="http://schemas.microsoft.com/office/powerpoint/2010/main" val="18733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16 0 C 0.00287 0.10162 0.0875 0.20394 0.32708 0.26088 C 0.56719 0.31759 1.12188 0.32685 1.35768 0.34097 " pathEditMode="relative" rAng="0" ptsTypes="AAA">
                                      <p:cBhvr>
                                        <p:cTn id="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992" y="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C 0.0556 0.1875 0.11146 0.37523 0.33881 0.47755 C 0.56654 0.57986 1.19479 0.59283 1.36576 0.61412 " pathEditMode="relative" rAng="0" ptsTypes="AAA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94" y="3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C -0.14011 0.18078 -0.27956 0.36157 -0.50586 0.4537 C -0.73203 0.54606 -1.04466 0.54953 -1.35716 0.55301 " pathEditMode="relative" rAng="0" ptsTypes="AAA">
                                      <p:cBhvr>
                                        <p:cTn id="12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65" y="2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7" y="2037121"/>
            <a:ext cx="3491182" cy="34911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34" y="2037121"/>
            <a:ext cx="3278751" cy="34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329622" y="1767513"/>
            <a:ext cx="5154930" cy="43692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u="sng" dirty="0">
                <a:hlinkClick r:id="rId3"/>
              </a:rPr>
              <a:t>https://prezi.com/view/2CnJQICezxGhQE1P7K7j/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83417" y="3747840"/>
            <a:ext cx="4197760" cy="58071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 Population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83417" y="4599927"/>
            <a:ext cx="5154930" cy="4369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https://prezi.com/view/b9KNQLGTlUWtf5aAOLPG/</a:t>
            </a:r>
            <a:endParaRPr 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436" y="1272458"/>
            <a:ext cx="3918232" cy="253363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6796317" y="4694600"/>
            <a:ext cx="363474" cy="733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Down Arrow 7"/>
          <p:cNvSpPr/>
          <p:nvPr/>
        </p:nvSpPr>
        <p:spPr>
          <a:xfrm rot="10800000">
            <a:off x="7570982" y="3960794"/>
            <a:ext cx="363474" cy="733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own Arrow 8"/>
          <p:cNvSpPr/>
          <p:nvPr/>
        </p:nvSpPr>
        <p:spPr>
          <a:xfrm rot="10800000">
            <a:off x="5978921" y="3960793"/>
            <a:ext cx="363474" cy="733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Minus 9"/>
          <p:cNvSpPr/>
          <p:nvPr/>
        </p:nvSpPr>
        <p:spPr>
          <a:xfrm>
            <a:off x="5751871" y="4261365"/>
            <a:ext cx="2411362" cy="89504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5752154" y="5405438"/>
            <a:ext cx="24110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UPC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14349" y="2457107"/>
            <a:ext cx="4197760" cy="58071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514349" y="3072036"/>
            <a:ext cx="5154930" cy="43692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User Stories, features, functional requirement, checklist</a:t>
            </a:r>
          </a:p>
          <a:p>
            <a:endParaRPr lang="en-US" sz="12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83417" y="904600"/>
            <a:ext cx="4197760" cy="58071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PRODUCT TAXONOMY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731824"/>
              </p:ext>
            </p:extLst>
          </p:nvPr>
        </p:nvGraphicFramePr>
        <p:xfrm>
          <a:off x="3844924" y="3098976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Worksheet" showAsIcon="1" r:id="rId6" imgW="914400" imgH="806400" progId="Excel.Sheet.12">
                  <p:embed/>
                </p:oleObj>
              </mc:Choice>
              <mc:Fallback>
                <p:oleObj name="Worksheet" showAsIcon="1" r:id="rId6" imgW="914400" imgH="806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4924" y="3098976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7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00542" y="967863"/>
            <a:ext cx="3942741" cy="8692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smtClean="0"/>
              <a:t>Streamlined UPC</a:t>
            </a:r>
            <a:r>
              <a:rPr lang="en-US" b="1" dirty="0"/>
              <a:t> </a:t>
            </a:r>
            <a:r>
              <a:rPr lang="en-US" b="1" dirty="0" smtClean="0"/>
              <a:t>Process</a:t>
            </a:r>
            <a:endParaRPr lang="en-US" b="1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71303" y="2038678"/>
            <a:ext cx="3967960" cy="374191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 smtClean="0"/>
              <a:t>Unified Product Catalog (UPC) </a:t>
            </a:r>
            <a:r>
              <a:rPr lang="en-US" dirty="0" smtClean="0"/>
              <a:t>includes:</a:t>
            </a:r>
          </a:p>
          <a:p>
            <a:pPr lvl="1"/>
            <a:r>
              <a:rPr lang="en-US" sz="1150" dirty="0" smtClean="0"/>
              <a:t>Unified Product List (UPL)</a:t>
            </a:r>
          </a:p>
          <a:p>
            <a:pPr lvl="1"/>
            <a:r>
              <a:rPr lang="en-US" sz="1150" dirty="0" smtClean="0"/>
              <a:t>Unified Pricing Model (UPM)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smtClean="0"/>
              <a:t>Captured and standardized the end-to-end</a:t>
            </a:r>
            <a:r>
              <a:rPr lang="en-US" strike="sngStrike" dirty="0" smtClean="0"/>
              <a:t> </a:t>
            </a:r>
            <a:r>
              <a:rPr lang="en-US" dirty="0" smtClean="0"/>
              <a:t>process for UPC.</a:t>
            </a:r>
          </a:p>
          <a:p>
            <a:r>
              <a:rPr lang="en-US" dirty="0" smtClean="0"/>
              <a:t>Created an interactive and intuitive design in SharePoint for new UPC stakeholders:</a:t>
            </a:r>
          </a:p>
          <a:p>
            <a:pPr marL="0" indent="0">
              <a:buNone/>
            </a:pP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://rp.sslvpn.boeing.com/sites/ppm/PMO/PE/Initiatives/frontoffice/Pages/,</a:t>
            </a:r>
            <a:r>
              <a:rPr lang="en-US" alt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DanaInfo=daext.web.boeing.com,SSL+UPC-Framework.aspx</a:t>
            </a: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3000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283" y="967863"/>
            <a:ext cx="50007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" y="-18473"/>
            <a:ext cx="9144001" cy="6000750"/>
          </a:xfrm>
          <a:prstGeom prst="rect">
            <a:avLst/>
          </a:prstGeom>
        </p:spPr>
      </p:pic>
      <p:pic>
        <p:nvPicPr>
          <p:cNvPr id="4" name="Picture 2" descr="Image result for plane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3658" flipH="1">
            <a:off x="6366999" y="791165"/>
            <a:ext cx="3339649" cy="165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764" y="3049226"/>
            <a:ext cx="4450470" cy="2658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8096" y="1334443"/>
            <a:ext cx="3753465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4500" b="1" dirty="0">
                <a:ln/>
                <a:solidFill>
                  <a:schemeClr val="accent3"/>
                </a:solidFill>
                <a:latin typeface="Arial Black" panose="020B0A04020102020204" pitchFamily="34" charset="0"/>
              </a:rPr>
              <a:t>Thank</a:t>
            </a:r>
            <a:r>
              <a:rPr lang="en-US" sz="4500" b="1" dirty="0">
                <a:ln/>
                <a:solidFill>
                  <a:schemeClr val="accent3"/>
                </a:solidFill>
              </a:rPr>
              <a:t> </a:t>
            </a:r>
            <a:r>
              <a:rPr lang="en-US" sz="4500" b="1" dirty="0">
                <a:ln/>
                <a:solidFill>
                  <a:schemeClr val="accent3"/>
                </a:solidFill>
                <a:latin typeface="Arial Black" panose="020B0A04020102020204" pitchFamily="34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4626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GS_master_theme">
  <a:themeElements>
    <a:clrScheme name="BGS Colors">
      <a:dk1>
        <a:srgbClr val="1A1918"/>
      </a:dk1>
      <a:lt1>
        <a:srgbClr val="FFFFFF"/>
      </a:lt1>
      <a:dk2>
        <a:srgbClr val="5B6770"/>
      </a:dk2>
      <a:lt2>
        <a:srgbClr val="A5ACB0"/>
      </a:lt2>
      <a:accent1>
        <a:srgbClr val="009BDE"/>
      </a:accent1>
      <a:accent2>
        <a:srgbClr val="0033A0"/>
      </a:accent2>
      <a:accent3>
        <a:srgbClr val="0096DB"/>
      </a:accent3>
      <a:accent4>
        <a:srgbClr val="77B800"/>
      </a:accent4>
      <a:accent5>
        <a:srgbClr val="580F8B"/>
      </a:accent5>
      <a:accent6>
        <a:srgbClr val="FFA200"/>
      </a:accent6>
      <a:hlink>
        <a:srgbClr val="0039A6"/>
      </a:hlink>
      <a:folHlink>
        <a:srgbClr val="A5ACB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GS_Template_4x3.potx [Read-Only]" id="{4F9A6B72-5FE1-47DE-9702-332276E44FC4}" vid="{DC36487F-752E-4F76-A9E9-DA7BE86F1AEB}"/>
    </a:ext>
  </a:extLst>
</a:theme>
</file>

<file path=ppt/theme/theme2.xml><?xml version="1.0" encoding="utf-8"?>
<a:theme xmlns:a="http://schemas.openxmlformats.org/drawingml/2006/main" name="Boeing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GS_Template_4x3.potx [Read-Only]" id="{4F9A6B72-5FE1-47DE-9702-332276E44FC4}" vid="{CF4EA8CE-215F-4D2C-BE4A-822083B93EF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22295FEAB53240A18C518FEBC3EF53" ma:contentTypeVersion="1" ma:contentTypeDescription="Create a new document." ma:contentTypeScope="" ma:versionID="7775f055d6fcb4c177cb83e5f17963a6">
  <xsd:schema xmlns:xsd="http://www.w3.org/2001/XMLSchema" xmlns:xs="http://www.w3.org/2001/XMLSchema" xmlns:p="http://schemas.microsoft.com/office/2006/metadata/properties" xmlns:ns2="09745d5e-805a-47db-bf89-ab659feb6db3" xmlns:ns3="b0cf1af2-f814-48f4-b27e-9fdf134b934f" targetNamespace="http://schemas.microsoft.com/office/2006/metadata/properties" ma:root="true" ma:fieldsID="049b2218c51c1e5b3b69b484fe1aed2d" ns2:_="" ns3:_="">
    <xsd:import namespace="09745d5e-805a-47db-bf89-ab659feb6db3"/>
    <xsd:import namespace="b0cf1af2-f814-48f4-b27e-9fdf134b934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Template_x0020_Foca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745d5e-805a-47db-bf89-ab659feb6db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cf1af2-f814-48f4-b27e-9fdf134b934f" elementFormDefault="qualified">
    <xsd:import namespace="http://schemas.microsoft.com/office/2006/documentManagement/types"/>
    <xsd:import namespace="http://schemas.microsoft.com/office/infopath/2007/PartnerControls"/>
    <xsd:element name="Template_x0020_Focal" ma:index="11" nillable="true" ma:displayName="Template Focal" ma:internalName="Template_x0020_Focal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_x0020_Focal xmlns="b0cf1af2-f814-48f4-b27e-9fdf134b934f" xsi:nil="true"/>
    <_dlc_DocId xmlns="09745d5e-805a-47db-bf89-ab659feb6db3">SNJZCF2K2MXV-257-23</_dlc_DocId>
    <_dlc_DocIdUrl xmlns="09745d5e-805a-47db-bf89-ab659feb6db3">
      <Url>https://da.web.boeing.com/sites/pt/pmo/_layouts/15/DocIdRedir.aspx?ID=SNJZCF2K2MXV-257-23</Url>
      <Description>SNJZCF2K2MXV-257-23</Description>
    </_dlc_DocIdUrl>
  </documentManagement>
</p:properties>
</file>

<file path=customXml/itemProps1.xml><?xml version="1.0" encoding="utf-8"?>
<ds:datastoreItem xmlns:ds="http://schemas.openxmlformats.org/officeDocument/2006/customXml" ds:itemID="{F2EFA4F3-AF79-41D7-8A2B-FFC37A67AB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745d5e-805a-47db-bf89-ab659feb6db3"/>
    <ds:schemaRef ds:uri="b0cf1af2-f814-48f4-b27e-9fdf134b93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F43198-525D-460F-AE10-4F2E3C00F0D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4F77A02-A7A2-4E30-9BF9-90C31DE3BE7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DA7A6BD-FE97-493E-8949-99E36BE2C482}">
  <ds:schemaRefs>
    <ds:schemaRef ds:uri="http://schemas.microsoft.com/office/2006/documentManagement/types"/>
    <ds:schemaRef ds:uri="http://purl.org/dc/terms/"/>
    <ds:schemaRef ds:uri="b0cf1af2-f814-48f4-b27e-9fdf134b934f"/>
    <ds:schemaRef ds:uri="http://purl.org/dc/elements/1.1/"/>
    <ds:schemaRef ds:uri="http://schemas.microsoft.com/office/2006/metadata/properties"/>
    <ds:schemaRef ds:uri="09745d5e-805a-47db-bf89-ab659feb6db3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Intern Roadshow Boeing Template.pptx</Template>
  <TotalTime>516</TotalTime>
  <Words>230</Words>
  <Application>Microsoft Office PowerPoint</Application>
  <PresentationFormat>On-screen Show (4:3)</PresentationFormat>
  <Paragraphs>41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Algerian</vt:lpstr>
      <vt:lpstr>Arial</vt:lpstr>
      <vt:lpstr>Arial Black</vt:lpstr>
      <vt:lpstr>Calibri</vt:lpstr>
      <vt:lpstr>Wingdings</vt:lpstr>
      <vt:lpstr>BGS_master_theme</vt:lpstr>
      <vt:lpstr>Boeing Logo</vt:lpstr>
      <vt:lpstr>Worksheet</vt:lpstr>
      <vt:lpstr>Unified Product Catalog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Jeppesen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Unified Product Catalog</dc:title>
  <dc:creator>Timothy Johnson</dc:creator>
  <cp:lastModifiedBy>Akanksha Pathak</cp:lastModifiedBy>
  <cp:revision>13</cp:revision>
  <dcterms:created xsi:type="dcterms:W3CDTF">2019-07-22T19:27:09Z</dcterms:created>
  <dcterms:modified xsi:type="dcterms:W3CDTF">2019-07-26T16:32:51Z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0x0101004E22295FEAB53240A18C518FEBC3EF53</vt:lpwstr>
  </property>
  <property fmtid="{D5CDD505-2E9C-101B-9397-08002B2CF9AE}" pid="3" name="_dlc_DocIdItemGuid">
    <vt:lpwstr>5e863aba-536f-46f0-88c9-f24767b705cf</vt:lpwstr>
  </property>
</Properties>
</file>